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26638" cy="143525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21937-5234-4931-83EE-029C47C17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91FE8-255C-4F2A-9295-1A4D52A8D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9EC1E-ACE1-4C5E-A4F9-33B128DC4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2E040-4824-46CD-B330-064FC1211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0283E-9E4B-4570-8D78-AAE30AF55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92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3AC34-8811-45B5-A598-1FE081163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7EB2C-4ECC-46CE-A96C-976C5571E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E5410-01AA-402E-A954-34EEC466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1E198-201E-46E7-9A63-7F1A98322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C948D-6ADA-445D-8C13-68C52C51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84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DF104-681D-44A6-B87D-E49DBDA9E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C20C4-AEE7-43E3-9438-562195CE5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CCDAA-6555-4A05-9F4B-F42C78E0E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97149-D2BC-488B-BDCB-91887087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7B07E-0DDB-4746-9110-855ECCE8E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3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9F3BF-BE39-4B5D-9693-85BB6D18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DE046-229F-44A0-809B-EFC7597192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BA241-194B-4060-A5E4-03C4EB117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4CF2F1-95A7-41AB-8FBB-3475477D2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E2D9D-06D0-464C-BC65-EF3F2F0B1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B23CF0-F0DA-4C95-8F15-ED3DDCB9D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87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47F1-86A3-4D9A-820E-9410A441E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D0514-4DEE-4A15-9232-B1424EC6F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DB7C5C-1A97-4C7A-876F-FBD6DDED0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D4BEBE-0EF0-4D0C-8D00-B2A7E7CB8D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60E879-654C-4AB1-81B0-C086F7A05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83E59C-05CA-4640-8853-59D245B3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757A00-7696-4124-9441-F7457AD0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85DFE8-B963-4DBB-BBDD-7F84D0768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19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037B-2F57-48DA-B621-0849E1227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D05261-80FD-440D-B926-102C4322B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166094-18A6-4B4C-A5CC-225292C1F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4A468E-AD8F-4C8C-B6A7-21EC89CF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52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5E2699-E7CF-417C-81B1-FBC62C60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20B301-6B19-41F3-B08E-E8451579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81DD7-CE13-4BE9-8B79-9E5C99B5C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21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4909D-A899-4E6F-BA63-6BC5AD310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42D10-3800-4C0C-98DC-9DE549EEB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761F5-67B7-43A2-B5F4-EBCB51ABE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D89C81-EBCF-4F28-9DAE-968F72BB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E1161-80E0-4247-8354-B1BB77616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F759-949A-41DE-ABA4-FC193B937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247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99C53-6153-47C2-9BD4-7015838C1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34DC40-AD74-472E-BC22-06D698C43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87389-1AFA-445E-83BE-14AC7495D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DB69A-0665-45D5-9C85-0DF787308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C540E2-150B-450A-8D4B-09B939CA3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516D1-CB26-4A37-9890-37F06C3E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377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A14E1-98DA-487E-A9D4-7CBF3DA09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81C3E9-4E2C-4E71-B956-CA3C8F340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246E0-2815-42B8-BFCF-B3BA20D20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B6A95-7ADC-4512-B25C-E6448D76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86596-3853-450A-B468-AA29436D0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000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8E4139-35A6-43B6-B234-12FA0B5B3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DE1D74-64D5-4845-A279-059285B47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B9CCA-6F89-454E-8096-FF0078949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A2A0E-9CEE-4F5E-8D0B-B9734B9C1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4BF85-71AE-44D0-BE3A-A719E842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83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BE8199-8DDE-44F9-A819-91D6DD340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F0913-8FAC-4ECF-BBB9-BCBC81251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879DF-029A-4A8F-8881-68661CD38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317CB-6AC7-4F59-B5DE-7F88C5213D55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AA6CC-CBAA-451C-B14D-67348759E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38DAA-2035-4771-B71C-E1FA70DB6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8F2FB-D489-4626-B953-26566EBBDB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43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, map&#10;&#10;Description automatically generated">
            <a:extLst>
              <a:ext uri="{FF2B5EF4-FFF2-40B4-BE49-F238E27FC236}">
                <a16:creationId xmlns:a16="http://schemas.microsoft.com/office/drawing/2014/main" id="{E5FC2E5A-893C-4092-AEAB-845F2C125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001" y="0"/>
            <a:ext cx="975799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9704E0-62F9-45A5-8858-57077B6E5088}"/>
              </a:ext>
            </a:extLst>
          </p:cNvPr>
          <p:cNvSpPr txBox="1"/>
          <p:nvPr/>
        </p:nvSpPr>
        <p:spPr>
          <a:xfrm>
            <a:off x="6784258" y="248478"/>
            <a:ext cx="409909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The outlined area will be closed from Monday, 6</a:t>
            </a:r>
            <a:r>
              <a:rPr lang="en-GB" sz="1200" baseline="30000" dirty="0"/>
              <a:t>th</a:t>
            </a:r>
            <a:r>
              <a:rPr lang="en-GB" sz="1200" dirty="0"/>
              <a:t> September 2021 until Wednesday, 15</a:t>
            </a:r>
            <a:r>
              <a:rPr lang="en-GB" sz="1200" baseline="30000" dirty="0"/>
              <a:t>th</a:t>
            </a:r>
            <a:r>
              <a:rPr lang="en-GB" sz="1200" dirty="0"/>
              <a:t> September when certain areas will be accessible again. Further information of which areas will be accessible will follow.</a:t>
            </a:r>
          </a:p>
          <a:p>
            <a:endParaRPr lang="en-GB" sz="1200" dirty="0"/>
          </a:p>
          <a:p>
            <a:r>
              <a:rPr lang="en-GB" sz="1200" dirty="0"/>
              <a:t>If you have any queries, please call our Resident Hotline: </a:t>
            </a:r>
          </a:p>
          <a:p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Build &amp; Break Days: 07940 499 510 (from 08:00hrs – 20:00hrs)</a:t>
            </a:r>
          </a:p>
          <a:p>
            <a:r>
              <a:rPr lang="en-GB" sz="1200" dirty="0"/>
              <a:t>Event Days: 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020 8396 7701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00921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68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Tombulca</dc:creator>
  <cp:lastModifiedBy>Sarah Tombulca</cp:lastModifiedBy>
  <cp:revision>1</cp:revision>
  <cp:lastPrinted>2021-09-05T15:07:33Z</cp:lastPrinted>
  <dcterms:created xsi:type="dcterms:W3CDTF">2021-09-05T15:02:32Z</dcterms:created>
  <dcterms:modified xsi:type="dcterms:W3CDTF">2021-09-05T15:09:45Z</dcterms:modified>
</cp:coreProperties>
</file>